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Montserrat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brc0d3s.shinyapps.io/KE-CashCropRecommendation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3564" y="-1545219"/>
            <a:ext cx="13377438" cy="1337743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66775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5823" y="-602960"/>
            <a:ext cx="11492920" cy="114929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337477" y="8144897"/>
            <a:ext cx="16921823" cy="1052188"/>
            <a:chOff x="0" y="0"/>
            <a:chExt cx="4456777" cy="2771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56776" cy="277119"/>
            </a:xfrm>
            <a:custGeom>
              <a:avLst/>
              <a:gdLst/>
              <a:ahLst/>
              <a:cxnLst/>
              <a:rect r="r" b="b" t="t" l="l"/>
              <a:pathLst>
                <a:path h="277119" w="4456776">
                  <a:moveTo>
                    <a:pt x="45751" y="0"/>
                  </a:moveTo>
                  <a:lnTo>
                    <a:pt x="4411025" y="0"/>
                  </a:lnTo>
                  <a:cubicBezTo>
                    <a:pt x="4423159" y="0"/>
                    <a:pt x="4434796" y="4820"/>
                    <a:pt x="4443376" y="13400"/>
                  </a:cubicBezTo>
                  <a:cubicBezTo>
                    <a:pt x="4451956" y="21980"/>
                    <a:pt x="4456776" y="33617"/>
                    <a:pt x="4456776" y="45751"/>
                  </a:cubicBezTo>
                  <a:lnTo>
                    <a:pt x="4456776" y="231368"/>
                  </a:lnTo>
                  <a:cubicBezTo>
                    <a:pt x="4456776" y="243502"/>
                    <a:pt x="4451956" y="255139"/>
                    <a:pt x="4443376" y="263719"/>
                  </a:cubicBezTo>
                  <a:cubicBezTo>
                    <a:pt x="4434796" y="272299"/>
                    <a:pt x="4423159" y="277119"/>
                    <a:pt x="4411025" y="277119"/>
                  </a:cubicBezTo>
                  <a:lnTo>
                    <a:pt x="45751" y="277119"/>
                  </a:lnTo>
                  <a:cubicBezTo>
                    <a:pt x="33617" y="277119"/>
                    <a:pt x="21980" y="272299"/>
                    <a:pt x="13400" y="263719"/>
                  </a:cubicBezTo>
                  <a:cubicBezTo>
                    <a:pt x="4820" y="255139"/>
                    <a:pt x="0" y="243502"/>
                    <a:pt x="0" y="231368"/>
                  </a:cubicBezTo>
                  <a:lnTo>
                    <a:pt x="0" y="45751"/>
                  </a:lnTo>
                  <a:cubicBezTo>
                    <a:pt x="0" y="33617"/>
                    <a:pt x="4820" y="21980"/>
                    <a:pt x="13400" y="13400"/>
                  </a:cubicBezTo>
                  <a:cubicBezTo>
                    <a:pt x="21980" y="4820"/>
                    <a:pt x="33617" y="0"/>
                    <a:pt x="45751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456777" cy="34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31458" y="1028700"/>
            <a:ext cx="1018227" cy="985263"/>
          </a:xfrm>
          <a:custGeom>
            <a:avLst/>
            <a:gdLst/>
            <a:ahLst/>
            <a:cxnLst/>
            <a:rect r="r" b="b" t="t" l="l"/>
            <a:pathLst>
              <a:path h="985263" w="1018227">
                <a:moveTo>
                  <a:pt x="0" y="0"/>
                </a:moveTo>
                <a:lnTo>
                  <a:pt x="1018227" y="0"/>
                </a:lnTo>
                <a:lnTo>
                  <a:pt x="1018227" y="985263"/>
                </a:lnTo>
                <a:lnTo>
                  <a:pt x="0" y="985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9685" y="2178747"/>
            <a:ext cx="8054072" cy="193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57"/>
              </a:lnSpc>
            </a:pPr>
            <a:r>
              <a:rPr lang="en-US" sz="5469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KE-EXPO CROP RECOMMENDER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360" y="6316097"/>
            <a:ext cx="741497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Predicting ideal crops and identifying factors that enhance export success.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2360" y="8420668"/>
            <a:ext cx="13865524" cy="433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b="true" sz="2414" u="sng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brc0d3s.shinyapps.io/KE-CashCropRecommendation/"/>
              </a:rPr>
              <a:t>HTTPS://BRC0D3S.SHINYAPPS.IO/KE-CASHCROPRECOMMENDATION/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1257" y="-4306216"/>
            <a:ext cx="11070147" cy="110701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7505" y="-3879968"/>
            <a:ext cx="10217650" cy="102176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-79673"/>
            <a:ext cx="9157271" cy="225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52"/>
              </a:lnSpc>
            </a:pPr>
            <a:r>
              <a:rPr lang="en-US" sz="12466" spc="-1009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2360" y="2657462"/>
            <a:ext cx="690986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Developed a system to map environmental conditions of Kenyan cash crops to appropriate recommendations.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2360" y="7722065"/>
            <a:ext cx="6909869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Built an interactive Shiny Dashboard for user-friendly interaction with the model.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2360" y="4898339"/>
            <a:ext cx="690986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Created a robust machine-learning model to classify crops based on factors like temperature, rainfall, humidity, and soil pH.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6505" y="5917376"/>
            <a:ext cx="21653559" cy="8504767"/>
            <a:chOff x="0" y="0"/>
            <a:chExt cx="5702995" cy="2239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2995" cy="2239938"/>
            </a:xfrm>
            <a:custGeom>
              <a:avLst/>
              <a:gdLst/>
              <a:ahLst/>
              <a:cxnLst/>
              <a:rect r="r" b="b" t="t" l="l"/>
              <a:pathLst>
                <a:path h="2239938" w="5702995">
                  <a:moveTo>
                    <a:pt x="2851497" y="0"/>
                  </a:moveTo>
                  <a:cubicBezTo>
                    <a:pt x="1276659" y="0"/>
                    <a:pt x="0" y="501427"/>
                    <a:pt x="0" y="1119969"/>
                  </a:cubicBezTo>
                  <a:cubicBezTo>
                    <a:pt x="0" y="1738511"/>
                    <a:pt x="1276659" y="2239938"/>
                    <a:pt x="2851497" y="2239938"/>
                  </a:cubicBezTo>
                  <a:cubicBezTo>
                    <a:pt x="4426336" y="2239938"/>
                    <a:pt x="5702995" y="1738511"/>
                    <a:pt x="5702995" y="1119969"/>
                  </a:cubicBezTo>
                  <a:cubicBezTo>
                    <a:pt x="5702995" y="501427"/>
                    <a:pt x="4426336" y="0"/>
                    <a:pt x="2851497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534656" y="143319"/>
              <a:ext cx="4633683" cy="1886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360" y="4970128"/>
            <a:ext cx="4887803" cy="2668376"/>
            <a:chOff x="0" y="0"/>
            <a:chExt cx="1287323" cy="7027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7322" cy="702782"/>
            </a:xfrm>
            <a:custGeom>
              <a:avLst/>
              <a:gdLst/>
              <a:ahLst/>
              <a:cxnLst/>
              <a:rect r="r" b="b" t="t" l="l"/>
              <a:pathLst>
                <a:path h="702782" w="1287322">
                  <a:moveTo>
                    <a:pt x="80780" y="0"/>
                  </a:moveTo>
                  <a:lnTo>
                    <a:pt x="1206542" y="0"/>
                  </a:lnTo>
                  <a:cubicBezTo>
                    <a:pt x="1251156" y="0"/>
                    <a:pt x="1287322" y="36167"/>
                    <a:pt x="1287322" y="80780"/>
                  </a:cubicBezTo>
                  <a:lnTo>
                    <a:pt x="1287322" y="622002"/>
                  </a:lnTo>
                  <a:cubicBezTo>
                    <a:pt x="1287322" y="643426"/>
                    <a:pt x="1278812" y="663973"/>
                    <a:pt x="1263662" y="679122"/>
                  </a:cubicBezTo>
                  <a:cubicBezTo>
                    <a:pt x="1248513" y="694271"/>
                    <a:pt x="1227967" y="702782"/>
                    <a:pt x="1206542" y="702782"/>
                  </a:cubicBezTo>
                  <a:lnTo>
                    <a:pt x="80780" y="702782"/>
                  </a:lnTo>
                  <a:cubicBezTo>
                    <a:pt x="59356" y="702782"/>
                    <a:pt x="38809" y="694271"/>
                    <a:pt x="23660" y="679122"/>
                  </a:cubicBezTo>
                  <a:cubicBezTo>
                    <a:pt x="8511" y="663973"/>
                    <a:pt x="0" y="643426"/>
                    <a:pt x="0" y="622002"/>
                  </a:cubicBezTo>
                  <a:lnTo>
                    <a:pt x="0" y="80780"/>
                  </a:lnTo>
                  <a:cubicBezTo>
                    <a:pt x="0" y="59356"/>
                    <a:pt x="8511" y="38809"/>
                    <a:pt x="23660" y="23660"/>
                  </a:cubicBezTo>
                  <a:cubicBezTo>
                    <a:pt x="38809" y="8511"/>
                    <a:pt x="59356" y="0"/>
                    <a:pt x="80780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87323" cy="76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00099" y="4970128"/>
            <a:ext cx="4887803" cy="2668376"/>
            <a:chOff x="0" y="0"/>
            <a:chExt cx="1287323" cy="7027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7322" cy="702782"/>
            </a:xfrm>
            <a:custGeom>
              <a:avLst/>
              <a:gdLst/>
              <a:ahLst/>
              <a:cxnLst/>
              <a:rect r="r" b="b" t="t" l="l"/>
              <a:pathLst>
                <a:path h="702782" w="1287322">
                  <a:moveTo>
                    <a:pt x="80780" y="0"/>
                  </a:moveTo>
                  <a:lnTo>
                    <a:pt x="1206542" y="0"/>
                  </a:lnTo>
                  <a:cubicBezTo>
                    <a:pt x="1251156" y="0"/>
                    <a:pt x="1287322" y="36167"/>
                    <a:pt x="1287322" y="80780"/>
                  </a:cubicBezTo>
                  <a:lnTo>
                    <a:pt x="1287322" y="622002"/>
                  </a:lnTo>
                  <a:cubicBezTo>
                    <a:pt x="1287322" y="643426"/>
                    <a:pt x="1278812" y="663973"/>
                    <a:pt x="1263662" y="679122"/>
                  </a:cubicBezTo>
                  <a:cubicBezTo>
                    <a:pt x="1248513" y="694271"/>
                    <a:pt x="1227967" y="702782"/>
                    <a:pt x="1206542" y="702782"/>
                  </a:cubicBezTo>
                  <a:lnTo>
                    <a:pt x="80780" y="702782"/>
                  </a:lnTo>
                  <a:cubicBezTo>
                    <a:pt x="59356" y="702782"/>
                    <a:pt x="38809" y="694271"/>
                    <a:pt x="23660" y="679122"/>
                  </a:cubicBezTo>
                  <a:cubicBezTo>
                    <a:pt x="8511" y="663973"/>
                    <a:pt x="0" y="643426"/>
                    <a:pt x="0" y="622002"/>
                  </a:cubicBezTo>
                  <a:lnTo>
                    <a:pt x="0" y="80780"/>
                  </a:lnTo>
                  <a:cubicBezTo>
                    <a:pt x="0" y="59356"/>
                    <a:pt x="8511" y="38809"/>
                    <a:pt x="23660" y="23660"/>
                  </a:cubicBezTo>
                  <a:cubicBezTo>
                    <a:pt x="38809" y="8511"/>
                    <a:pt x="59356" y="0"/>
                    <a:pt x="80780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87323" cy="76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67837" y="4970128"/>
            <a:ext cx="4887803" cy="2668376"/>
            <a:chOff x="0" y="0"/>
            <a:chExt cx="1287323" cy="7027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7322" cy="702782"/>
            </a:xfrm>
            <a:custGeom>
              <a:avLst/>
              <a:gdLst/>
              <a:ahLst/>
              <a:cxnLst/>
              <a:rect r="r" b="b" t="t" l="l"/>
              <a:pathLst>
                <a:path h="702782" w="1287322">
                  <a:moveTo>
                    <a:pt x="80780" y="0"/>
                  </a:moveTo>
                  <a:lnTo>
                    <a:pt x="1206542" y="0"/>
                  </a:lnTo>
                  <a:cubicBezTo>
                    <a:pt x="1251156" y="0"/>
                    <a:pt x="1287322" y="36167"/>
                    <a:pt x="1287322" y="80780"/>
                  </a:cubicBezTo>
                  <a:lnTo>
                    <a:pt x="1287322" y="622002"/>
                  </a:lnTo>
                  <a:cubicBezTo>
                    <a:pt x="1287322" y="643426"/>
                    <a:pt x="1278812" y="663973"/>
                    <a:pt x="1263662" y="679122"/>
                  </a:cubicBezTo>
                  <a:cubicBezTo>
                    <a:pt x="1248513" y="694271"/>
                    <a:pt x="1227967" y="702782"/>
                    <a:pt x="1206542" y="702782"/>
                  </a:cubicBezTo>
                  <a:lnTo>
                    <a:pt x="80780" y="702782"/>
                  </a:lnTo>
                  <a:cubicBezTo>
                    <a:pt x="59356" y="702782"/>
                    <a:pt x="38809" y="694271"/>
                    <a:pt x="23660" y="679122"/>
                  </a:cubicBezTo>
                  <a:cubicBezTo>
                    <a:pt x="8511" y="663973"/>
                    <a:pt x="0" y="643426"/>
                    <a:pt x="0" y="622002"/>
                  </a:cubicBezTo>
                  <a:lnTo>
                    <a:pt x="0" y="80780"/>
                  </a:lnTo>
                  <a:cubicBezTo>
                    <a:pt x="0" y="59356"/>
                    <a:pt x="8511" y="38809"/>
                    <a:pt x="23660" y="23660"/>
                  </a:cubicBezTo>
                  <a:cubicBezTo>
                    <a:pt x="38809" y="8511"/>
                    <a:pt x="59356" y="0"/>
                    <a:pt x="80780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87323" cy="76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661133" y="-125936"/>
            <a:ext cx="12953697" cy="225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52"/>
              </a:lnSpc>
            </a:pPr>
            <a:r>
              <a:rPr lang="en-US" b="true" sz="12466" spc="-1009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8317" y="5523266"/>
            <a:ext cx="429493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194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Imported and cleaned data from a CSV file containing crop and environmental details.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38261" y="5523266"/>
            <a:ext cx="348402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194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Mapped global crops to Kenyan export crops based on climatic and soil conditions.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371734" y="1999347"/>
            <a:ext cx="2785044" cy="278504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855640" y="736652"/>
            <a:ext cx="2785044" cy="278504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669725" y="5523266"/>
            <a:ext cx="348402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194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Exported the updated dataset for further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2120" y="-204039"/>
            <a:ext cx="14780090" cy="269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23"/>
              </a:lnSpc>
            </a:pPr>
            <a:r>
              <a:rPr lang="en-US" sz="14945" spc="-1210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Data Cleaning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542860" y="8657723"/>
            <a:ext cx="10098638" cy="1082804"/>
            <a:chOff x="0" y="0"/>
            <a:chExt cx="2659724" cy="285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59724" cy="285183"/>
            </a:xfrm>
            <a:custGeom>
              <a:avLst/>
              <a:gdLst/>
              <a:ahLst/>
              <a:cxnLst/>
              <a:rect r="r" b="b" t="t" l="l"/>
              <a:pathLst>
                <a:path h="285183" w="2659724">
                  <a:moveTo>
                    <a:pt x="76663" y="0"/>
                  </a:moveTo>
                  <a:lnTo>
                    <a:pt x="2583061" y="0"/>
                  </a:lnTo>
                  <a:cubicBezTo>
                    <a:pt x="2603393" y="0"/>
                    <a:pt x="2622893" y="8077"/>
                    <a:pt x="2637270" y="22454"/>
                  </a:cubicBezTo>
                  <a:cubicBezTo>
                    <a:pt x="2651647" y="36831"/>
                    <a:pt x="2659724" y="56331"/>
                    <a:pt x="2659724" y="76663"/>
                  </a:cubicBezTo>
                  <a:lnTo>
                    <a:pt x="2659724" y="208520"/>
                  </a:lnTo>
                  <a:cubicBezTo>
                    <a:pt x="2659724" y="250860"/>
                    <a:pt x="2625400" y="285183"/>
                    <a:pt x="2583061" y="285183"/>
                  </a:cubicBezTo>
                  <a:lnTo>
                    <a:pt x="76663" y="285183"/>
                  </a:lnTo>
                  <a:cubicBezTo>
                    <a:pt x="34323" y="285183"/>
                    <a:pt x="0" y="250860"/>
                    <a:pt x="0" y="208520"/>
                  </a:cubicBezTo>
                  <a:lnTo>
                    <a:pt x="0" y="76663"/>
                  </a:lnTo>
                  <a:cubicBezTo>
                    <a:pt x="0" y="34323"/>
                    <a:pt x="34323" y="0"/>
                    <a:pt x="76663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659724" cy="351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7860" y="6098995"/>
            <a:ext cx="10908700" cy="2229268"/>
            <a:chOff x="0" y="0"/>
            <a:chExt cx="2873073" cy="587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3073" cy="587132"/>
            </a:xfrm>
            <a:custGeom>
              <a:avLst/>
              <a:gdLst/>
              <a:ahLst/>
              <a:cxnLst/>
              <a:rect r="r" b="b" t="t" l="l"/>
              <a:pathLst>
                <a:path h="587132" w="2873073">
                  <a:moveTo>
                    <a:pt x="60325" y="0"/>
                  </a:moveTo>
                  <a:lnTo>
                    <a:pt x="2812748" y="0"/>
                  </a:lnTo>
                  <a:cubicBezTo>
                    <a:pt x="2828747" y="0"/>
                    <a:pt x="2844091" y="6356"/>
                    <a:pt x="2855404" y="17669"/>
                  </a:cubicBezTo>
                  <a:cubicBezTo>
                    <a:pt x="2866717" y="28982"/>
                    <a:pt x="2873073" y="44326"/>
                    <a:pt x="2873073" y="60325"/>
                  </a:cubicBezTo>
                  <a:lnTo>
                    <a:pt x="2873073" y="526808"/>
                  </a:lnTo>
                  <a:cubicBezTo>
                    <a:pt x="2873073" y="542807"/>
                    <a:pt x="2866717" y="558151"/>
                    <a:pt x="2855404" y="569464"/>
                  </a:cubicBezTo>
                  <a:cubicBezTo>
                    <a:pt x="2844091" y="580777"/>
                    <a:pt x="2828747" y="587132"/>
                    <a:pt x="2812748" y="587132"/>
                  </a:cubicBezTo>
                  <a:lnTo>
                    <a:pt x="60325" y="587132"/>
                  </a:lnTo>
                  <a:cubicBezTo>
                    <a:pt x="44326" y="587132"/>
                    <a:pt x="28982" y="580777"/>
                    <a:pt x="17669" y="569464"/>
                  </a:cubicBezTo>
                  <a:cubicBezTo>
                    <a:pt x="6356" y="558151"/>
                    <a:pt x="0" y="542807"/>
                    <a:pt x="0" y="526808"/>
                  </a:cubicBezTo>
                  <a:lnTo>
                    <a:pt x="0" y="60325"/>
                  </a:lnTo>
                  <a:cubicBezTo>
                    <a:pt x="0" y="44326"/>
                    <a:pt x="6356" y="28982"/>
                    <a:pt x="17669" y="17669"/>
                  </a:cubicBezTo>
                  <a:cubicBezTo>
                    <a:pt x="28982" y="6356"/>
                    <a:pt x="44326" y="0"/>
                    <a:pt x="60325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873073" cy="65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55760" y="2611504"/>
            <a:ext cx="3461882" cy="34618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499602" y="2809518"/>
            <a:ext cx="2974197" cy="29741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228088" y="2494238"/>
            <a:ext cx="3461882" cy="3364077"/>
            <a:chOff x="0" y="0"/>
            <a:chExt cx="812800" cy="7898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89837"/>
            </a:xfrm>
            <a:custGeom>
              <a:avLst/>
              <a:gdLst/>
              <a:ahLst/>
              <a:cxnLst/>
              <a:rect r="r" b="b" t="t" l="l"/>
              <a:pathLst>
                <a:path h="789837" w="812800">
                  <a:moveTo>
                    <a:pt x="406400" y="0"/>
                  </a:moveTo>
                  <a:cubicBezTo>
                    <a:pt x="181951" y="0"/>
                    <a:pt x="0" y="176811"/>
                    <a:pt x="0" y="394918"/>
                  </a:cubicBezTo>
                  <a:cubicBezTo>
                    <a:pt x="0" y="613026"/>
                    <a:pt x="181951" y="789837"/>
                    <a:pt x="406400" y="789837"/>
                  </a:cubicBezTo>
                  <a:cubicBezTo>
                    <a:pt x="630849" y="789837"/>
                    <a:pt x="812800" y="613026"/>
                    <a:pt x="812800" y="394918"/>
                  </a:cubicBezTo>
                  <a:cubicBezTo>
                    <a:pt x="812800" y="17681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6897"/>
              <a:ext cx="660400" cy="698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471931" y="2884119"/>
            <a:ext cx="2974197" cy="297419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5817" t="0" r="-261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302120" y="3794757"/>
            <a:ext cx="8841880" cy="166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8"/>
              </a:lnSpc>
            </a:pPr>
            <a:r>
              <a:rPr lang="en-US" sz="2823" spc="-228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Performed data cleaning:</a:t>
            </a:r>
          </a:p>
          <a:p>
            <a:pPr algn="just" marL="609633" indent="-304817" lvl="1">
              <a:lnSpc>
                <a:spcPts val="3388"/>
              </a:lnSpc>
              <a:buFont typeface="Arial"/>
              <a:buChar char="•"/>
            </a:pPr>
            <a:r>
              <a:rPr lang="en-US" sz="2823" spc="-228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Handled missing and duplicate values.</a:t>
            </a:r>
          </a:p>
          <a:p>
            <a:pPr algn="just" marL="609633" indent="-304817" lvl="1">
              <a:lnSpc>
                <a:spcPts val="3388"/>
              </a:lnSpc>
              <a:buFont typeface="Arial"/>
              <a:buChar char="•"/>
            </a:pPr>
            <a:r>
              <a:rPr lang="en-US" sz="2823" spc="-228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Verified and encoded crop labels.</a:t>
            </a:r>
          </a:p>
          <a:p>
            <a:pPr algn="just">
              <a:lnSpc>
                <a:spcPts val="338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628713"/>
            <a:ext cx="16230600" cy="3969950"/>
            <a:chOff x="0" y="0"/>
            <a:chExt cx="4274726" cy="1045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045584"/>
            </a:xfrm>
            <a:custGeom>
              <a:avLst/>
              <a:gdLst/>
              <a:ahLst/>
              <a:cxnLst/>
              <a:rect r="r" b="b" t="t" l="l"/>
              <a:pathLst>
                <a:path h="1045584" w="4274726">
                  <a:moveTo>
                    <a:pt x="40545" y="0"/>
                  </a:moveTo>
                  <a:lnTo>
                    <a:pt x="4234181" y="0"/>
                  </a:lnTo>
                  <a:cubicBezTo>
                    <a:pt x="4244934" y="0"/>
                    <a:pt x="4255247" y="4272"/>
                    <a:pt x="4262851" y="11875"/>
                  </a:cubicBezTo>
                  <a:cubicBezTo>
                    <a:pt x="4270454" y="19479"/>
                    <a:pt x="4274726" y="29792"/>
                    <a:pt x="4274726" y="40545"/>
                  </a:cubicBezTo>
                  <a:lnTo>
                    <a:pt x="4274726" y="1005039"/>
                  </a:lnTo>
                  <a:cubicBezTo>
                    <a:pt x="4274726" y="1015792"/>
                    <a:pt x="4270454" y="1026105"/>
                    <a:pt x="4262851" y="1033708"/>
                  </a:cubicBezTo>
                  <a:cubicBezTo>
                    <a:pt x="4255247" y="1041312"/>
                    <a:pt x="4244934" y="1045584"/>
                    <a:pt x="4234181" y="1045584"/>
                  </a:cubicBezTo>
                  <a:lnTo>
                    <a:pt x="40545" y="1045584"/>
                  </a:lnTo>
                  <a:cubicBezTo>
                    <a:pt x="29792" y="1045584"/>
                    <a:pt x="19479" y="1041312"/>
                    <a:pt x="11875" y="1033708"/>
                  </a:cubicBezTo>
                  <a:cubicBezTo>
                    <a:pt x="4272" y="1026105"/>
                    <a:pt x="0" y="1015792"/>
                    <a:pt x="0" y="1005039"/>
                  </a:cubicBezTo>
                  <a:lnTo>
                    <a:pt x="0" y="40545"/>
                  </a:lnTo>
                  <a:cubicBezTo>
                    <a:pt x="0" y="29792"/>
                    <a:pt x="4272" y="19479"/>
                    <a:pt x="11875" y="11875"/>
                  </a:cubicBezTo>
                  <a:cubicBezTo>
                    <a:pt x="19479" y="4272"/>
                    <a:pt x="29792" y="0"/>
                    <a:pt x="40545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1112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77221" y="1967860"/>
            <a:ext cx="6611679" cy="6826394"/>
            <a:chOff x="0" y="0"/>
            <a:chExt cx="2372388" cy="24494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2388" cy="2449432"/>
            </a:xfrm>
            <a:custGeom>
              <a:avLst/>
              <a:gdLst/>
              <a:ahLst/>
              <a:cxnLst/>
              <a:rect r="r" b="b" t="t" l="l"/>
              <a:pathLst>
                <a:path h="2449432" w="2372388">
                  <a:moveTo>
                    <a:pt x="117095" y="0"/>
                  </a:moveTo>
                  <a:lnTo>
                    <a:pt x="2255294" y="0"/>
                  </a:lnTo>
                  <a:cubicBezTo>
                    <a:pt x="2319963" y="0"/>
                    <a:pt x="2372388" y="52425"/>
                    <a:pt x="2372388" y="117095"/>
                  </a:cubicBezTo>
                  <a:lnTo>
                    <a:pt x="2372388" y="2332337"/>
                  </a:lnTo>
                  <a:cubicBezTo>
                    <a:pt x="2372388" y="2363393"/>
                    <a:pt x="2360052" y="2393176"/>
                    <a:pt x="2338092" y="2415136"/>
                  </a:cubicBezTo>
                  <a:cubicBezTo>
                    <a:pt x="2316133" y="2437095"/>
                    <a:pt x="2286349" y="2449432"/>
                    <a:pt x="2255294" y="2449432"/>
                  </a:cubicBezTo>
                  <a:lnTo>
                    <a:pt x="117095" y="2449432"/>
                  </a:lnTo>
                  <a:cubicBezTo>
                    <a:pt x="86039" y="2449432"/>
                    <a:pt x="56256" y="2437095"/>
                    <a:pt x="34296" y="2415136"/>
                  </a:cubicBezTo>
                  <a:cubicBezTo>
                    <a:pt x="12337" y="2393176"/>
                    <a:pt x="0" y="2363393"/>
                    <a:pt x="0" y="2332337"/>
                  </a:cubicBezTo>
                  <a:lnTo>
                    <a:pt x="0" y="117095"/>
                  </a:lnTo>
                  <a:cubicBezTo>
                    <a:pt x="0" y="86039"/>
                    <a:pt x="12337" y="56256"/>
                    <a:pt x="34296" y="34296"/>
                  </a:cubicBezTo>
                  <a:cubicBezTo>
                    <a:pt x="56256" y="12337"/>
                    <a:pt x="86039" y="0"/>
                    <a:pt x="117095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2388" cy="25161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57620" y="2977833"/>
            <a:ext cx="4650880" cy="465088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371548" y="3369544"/>
            <a:ext cx="4023026" cy="40230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65441"/>
            <a:ext cx="10281315" cy="190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28"/>
              </a:lnSpc>
            </a:pPr>
            <a:r>
              <a:rPr lang="en-US" sz="10520" spc="-852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45786"/>
            <a:ext cx="66377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 spc="-283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Bar charts for crop counts.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119119"/>
            <a:ext cx="816859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 spc="-283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Box plots for temperature ranges per crop.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224019"/>
            <a:ext cx="66377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 spc="-283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Histograms for soil pH distribution.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650686"/>
            <a:ext cx="816859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3499" spc="-283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Scatter plots for environmental factors like rainfall vs. humidity.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1359" y="5495089"/>
            <a:ext cx="12948775" cy="3086100"/>
            <a:chOff x="0" y="0"/>
            <a:chExt cx="341037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0377" cy="812800"/>
            </a:xfrm>
            <a:custGeom>
              <a:avLst/>
              <a:gdLst/>
              <a:ahLst/>
              <a:cxnLst/>
              <a:rect r="r" b="b" t="t" l="l"/>
              <a:pathLst>
                <a:path h="812800" w="3410377">
                  <a:moveTo>
                    <a:pt x="59789" y="0"/>
                  </a:moveTo>
                  <a:lnTo>
                    <a:pt x="3350588" y="0"/>
                  </a:lnTo>
                  <a:cubicBezTo>
                    <a:pt x="3383609" y="0"/>
                    <a:pt x="3410377" y="26768"/>
                    <a:pt x="3410377" y="59789"/>
                  </a:cubicBezTo>
                  <a:lnTo>
                    <a:pt x="3410377" y="753011"/>
                  </a:lnTo>
                  <a:cubicBezTo>
                    <a:pt x="3410377" y="768868"/>
                    <a:pt x="3404078" y="784076"/>
                    <a:pt x="3392865" y="795288"/>
                  </a:cubicBezTo>
                  <a:cubicBezTo>
                    <a:pt x="3381653" y="806501"/>
                    <a:pt x="3366445" y="812800"/>
                    <a:pt x="3350588" y="812800"/>
                  </a:cubicBezTo>
                  <a:lnTo>
                    <a:pt x="59789" y="812800"/>
                  </a:lnTo>
                  <a:cubicBezTo>
                    <a:pt x="26768" y="812800"/>
                    <a:pt x="0" y="786032"/>
                    <a:pt x="0" y="753011"/>
                  </a:cubicBezTo>
                  <a:lnTo>
                    <a:pt x="0" y="59789"/>
                  </a:lnTo>
                  <a:cubicBezTo>
                    <a:pt x="0" y="26768"/>
                    <a:pt x="26768" y="0"/>
                    <a:pt x="59789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410377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59150" y="1310208"/>
            <a:ext cx="6628850" cy="66288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38150" cap="sq">
              <a:solidFill>
                <a:srgbClr val="304DB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22901" y="1777120"/>
            <a:ext cx="5695025" cy="569502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68939" y="-13570"/>
            <a:ext cx="13243382" cy="3138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94"/>
              </a:lnSpc>
            </a:pPr>
            <a:r>
              <a:rPr lang="en-US" sz="8782" spc="-711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 Machine Learning Pipeline</a:t>
            </a:r>
          </a:p>
          <a:p>
            <a:pPr algn="l">
              <a:lnSpc>
                <a:spcPts val="1229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32920" y="2014351"/>
            <a:ext cx="9017812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Trained multiple models: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Random Forest, SVM, Decision Tree, Naive Bayes, KNN, and Multinomial Logistic Regression.</a:t>
            </a:r>
          </a:p>
          <a:p>
            <a:pPr algn="just">
              <a:lnSpc>
                <a:spcPts val="29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32920" y="4193436"/>
            <a:ext cx="90178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Evaluated models using accuracy and selected the best-performing Random Forest model.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2920" y="5995770"/>
            <a:ext cx="90178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Built a predictive function to recommend crops based on user-input environmental parameters.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12105" y="0"/>
            <a:ext cx="9555892" cy="10287000"/>
            <a:chOff x="0" y="0"/>
            <a:chExt cx="251677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167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16778">
                  <a:moveTo>
                    <a:pt x="81017" y="0"/>
                  </a:moveTo>
                  <a:lnTo>
                    <a:pt x="2435761" y="0"/>
                  </a:lnTo>
                  <a:cubicBezTo>
                    <a:pt x="2480506" y="0"/>
                    <a:pt x="2516778" y="36273"/>
                    <a:pt x="2516778" y="81017"/>
                  </a:cubicBezTo>
                  <a:lnTo>
                    <a:pt x="2516778" y="2628316"/>
                  </a:lnTo>
                  <a:cubicBezTo>
                    <a:pt x="2516778" y="2673061"/>
                    <a:pt x="2480506" y="2709333"/>
                    <a:pt x="2435761" y="2709333"/>
                  </a:cubicBezTo>
                  <a:lnTo>
                    <a:pt x="81017" y="2709333"/>
                  </a:lnTo>
                  <a:cubicBezTo>
                    <a:pt x="36273" y="2709333"/>
                    <a:pt x="0" y="2673061"/>
                    <a:pt x="0" y="2628316"/>
                  </a:cubicBezTo>
                  <a:lnTo>
                    <a:pt x="0" y="81017"/>
                  </a:lnTo>
                  <a:cubicBezTo>
                    <a:pt x="0" y="36273"/>
                    <a:pt x="36273" y="0"/>
                    <a:pt x="81017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516778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1458" y="7929757"/>
            <a:ext cx="18666955" cy="1052188"/>
            <a:chOff x="0" y="0"/>
            <a:chExt cx="4916400" cy="2771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16400" cy="277119"/>
            </a:xfrm>
            <a:custGeom>
              <a:avLst/>
              <a:gdLst/>
              <a:ahLst/>
              <a:cxnLst/>
              <a:rect r="r" b="b" t="t" l="l"/>
              <a:pathLst>
                <a:path h="277119" w="4916400">
                  <a:moveTo>
                    <a:pt x="41474" y="0"/>
                  </a:moveTo>
                  <a:lnTo>
                    <a:pt x="4874926" y="0"/>
                  </a:lnTo>
                  <a:cubicBezTo>
                    <a:pt x="4885925" y="0"/>
                    <a:pt x="4896474" y="4370"/>
                    <a:pt x="4904252" y="12147"/>
                  </a:cubicBezTo>
                  <a:cubicBezTo>
                    <a:pt x="4912030" y="19925"/>
                    <a:pt x="4916400" y="30474"/>
                    <a:pt x="4916400" y="41474"/>
                  </a:cubicBezTo>
                  <a:lnTo>
                    <a:pt x="4916400" y="235646"/>
                  </a:lnTo>
                  <a:cubicBezTo>
                    <a:pt x="4916400" y="246645"/>
                    <a:pt x="4912030" y="257194"/>
                    <a:pt x="4904252" y="264972"/>
                  </a:cubicBezTo>
                  <a:cubicBezTo>
                    <a:pt x="4896474" y="272750"/>
                    <a:pt x="4885925" y="277119"/>
                    <a:pt x="4874926" y="277119"/>
                  </a:cubicBezTo>
                  <a:lnTo>
                    <a:pt x="41474" y="277119"/>
                  </a:lnTo>
                  <a:cubicBezTo>
                    <a:pt x="30474" y="277119"/>
                    <a:pt x="19925" y="272750"/>
                    <a:pt x="12147" y="264972"/>
                  </a:cubicBezTo>
                  <a:cubicBezTo>
                    <a:pt x="4370" y="257194"/>
                    <a:pt x="0" y="246645"/>
                    <a:pt x="0" y="235646"/>
                  </a:cubicBezTo>
                  <a:lnTo>
                    <a:pt x="0" y="41474"/>
                  </a:lnTo>
                  <a:cubicBezTo>
                    <a:pt x="0" y="30474"/>
                    <a:pt x="4370" y="19925"/>
                    <a:pt x="12147" y="12147"/>
                  </a:cubicBezTo>
                  <a:cubicBezTo>
                    <a:pt x="19925" y="4370"/>
                    <a:pt x="30474" y="0"/>
                    <a:pt x="41474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916400" cy="34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25819" y="1327995"/>
            <a:ext cx="6062181" cy="606218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03053" y="1737183"/>
            <a:ext cx="5243805" cy="524380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471" t="0" r="-25471" b="0"/>
              </a:stretch>
            </a:blipFill>
            <a:ln w="3905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99437"/>
            <a:ext cx="9144000" cy="161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7"/>
              </a:lnSpc>
            </a:pPr>
            <a:r>
              <a:rPr lang="en-US" sz="8976" spc="-727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Shiny Dashboard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504213"/>
            <a:ext cx="611464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Designed a Shiny Dashboard to enable users to interact with the model seamlessly.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997136"/>
            <a:ext cx="913623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Features include: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Input Form: Allows users to provide parameters like nitrogen, phosphorus, potassium (NPK), temperature, rainfall, humidity, and pH.</a:t>
            </a:r>
          </a:p>
          <a:p>
            <a:pPr algn="just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 spc="-202">
                <a:solidFill>
                  <a:srgbClr val="304DB4"/>
                </a:solidFill>
                <a:latin typeface="Montserrat"/>
                <a:ea typeface="Montserrat"/>
                <a:cs typeface="Montserrat"/>
                <a:sym typeface="Montserrat"/>
              </a:rPr>
              <a:t>Dynamic Recommendations: Displays the most suitable Kenyan cash crop based on the entered conditions.</a:t>
            </a:r>
          </a:p>
          <a:p>
            <a:pPr algn="just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15189" y="8247854"/>
            <a:ext cx="11070147" cy="1107014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4DB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251969" y="8526980"/>
            <a:ext cx="10217650" cy="102176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85555" y="9510359"/>
            <a:ext cx="10098638" cy="776641"/>
            <a:chOff x="0" y="0"/>
            <a:chExt cx="2659724" cy="2045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59724" cy="204547"/>
            </a:xfrm>
            <a:custGeom>
              <a:avLst/>
              <a:gdLst/>
              <a:ahLst/>
              <a:cxnLst/>
              <a:rect r="r" b="b" t="t" l="l"/>
              <a:pathLst>
                <a:path h="204547" w="2659724">
                  <a:moveTo>
                    <a:pt x="76663" y="0"/>
                  </a:moveTo>
                  <a:lnTo>
                    <a:pt x="2583061" y="0"/>
                  </a:lnTo>
                  <a:cubicBezTo>
                    <a:pt x="2603393" y="0"/>
                    <a:pt x="2622893" y="8077"/>
                    <a:pt x="2637270" y="22454"/>
                  </a:cubicBezTo>
                  <a:cubicBezTo>
                    <a:pt x="2651647" y="36831"/>
                    <a:pt x="2659724" y="56331"/>
                    <a:pt x="2659724" y="76663"/>
                  </a:cubicBezTo>
                  <a:lnTo>
                    <a:pt x="2659724" y="127884"/>
                  </a:lnTo>
                  <a:cubicBezTo>
                    <a:pt x="2659724" y="170224"/>
                    <a:pt x="2625400" y="204547"/>
                    <a:pt x="2583061" y="204547"/>
                  </a:cubicBezTo>
                  <a:lnTo>
                    <a:pt x="76663" y="204547"/>
                  </a:lnTo>
                  <a:cubicBezTo>
                    <a:pt x="56331" y="204547"/>
                    <a:pt x="36831" y="196470"/>
                    <a:pt x="22454" y="182093"/>
                  </a:cubicBezTo>
                  <a:cubicBezTo>
                    <a:pt x="8077" y="167716"/>
                    <a:pt x="0" y="148217"/>
                    <a:pt x="0" y="127884"/>
                  </a:cubicBezTo>
                  <a:lnTo>
                    <a:pt x="0" y="76663"/>
                  </a:lnTo>
                  <a:cubicBezTo>
                    <a:pt x="0" y="34323"/>
                    <a:pt x="34323" y="0"/>
                    <a:pt x="76663" y="0"/>
                  </a:cubicBezTo>
                  <a:close/>
                </a:path>
              </a:pathLst>
            </a:custGeom>
            <a:solidFill>
              <a:srgbClr val="AAD6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659724" cy="271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251645" y="1751547"/>
            <a:ext cx="13178589" cy="8147133"/>
          </a:xfrm>
          <a:custGeom>
            <a:avLst/>
            <a:gdLst/>
            <a:ahLst/>
            <a:cxnLst/>
            <a:rect r="r" b="b" t="t" l="l"/>
            <a:pathLst>
              <a:path h="8147133" w="13178589">
                <a:moveTo>
                  <a:pt x="0" y="0"/>
                </a:moveTo>
                <a:lnTo>
                  <a:pt x="13178589" y="0"/>
                </a:lnTo>
                <a:lnTo>
                  <a:pt x="13178589" y="8147133"/>
                </a:lnTo>
                <a:lnTo>
                  <a:pt x="0" y="8147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77" b="-619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08825" y="-247650"/>
            <a:ext cx="8464843" cy="161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67"/>
              </a:lnSpc>
            </a:pPr>
            <a:r>
              <a:rPr lang="en-US" sz="8976" spc="-727" b="true">
                <a:solidFill>
                  <a:srgbClr val="304DB4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Protype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DAGXKBi9Ng0</dc:identifier>
  <dcterms:modified xsi:type="dcterms:W3CDTF">2011-08-01T06:04:30Z</dcterms:modified>
  <cp:revision>1</cp:revision>
  <dc:title>KE-EXPO</dc:title>
</cp:coreProperties>
</file>